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65" r:id="rId4"/>
    <p:sldId id="260" r:id="rId5"/>
    <p:sldId id="261" r:id="rId6"/>
    <p:sldId id="262" r:id="rId7"/>
    <p:sldId id="259" r:id="rId8"/>
    <p:sldId id="263" r:id="rId9"/>
    <p:sldId id="268" r:id="rId10"/>
    <p:sldId id="264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0" autoAdjust="0"/>
  </p:normalViewPr>
  <p:slideViewPr>
    <p:cSldViewPr>
      <p:cViewPr varScale="1">
        <p:scale>
          <a:sx n="103" d="100"/>
          <a:sy n="103" d="100"/>
        </p:scale>
        <p:origin x="14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D0F4-07DF-4A0C-AEE1-19C0461E69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2004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A832-28C0-40DB-B212-56FAED143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009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6784-4F26-4992-9F66-00B25A8B4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22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6631-5D83-43EC-BAA9-4C128BF120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777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F6B5-67F2-495E-B65F-28875C4FC5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029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75E6-D9BC-4119-91B2-70F2318293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939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9C72-32DD-4C12-A00D-605082A0DC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122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A6DD-AC52-4F3B-8B0A-FA73A9533C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18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0E-4341-4D2C-885D-0D24D744E8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631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7651-FD7B-42AD-9172-5773D45156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11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1D30-FE31-4DDF-B0AB-A8B60A6F82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581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/>
        </p:nvPicPr>
        <p:blipFill>
          <a:blip r:embed="rId13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1033" name="圖片 8"/>
          <p:cNvPicPr>
            <a:picLocks noChangeAspect="1"/>
          </p:cNvPicPr>
          <p:nvPr/>
        </p:nvPicPr>
        <p:blipFill>
          <a:blip r:embed="rId14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3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D4768E-5093-48F9-AD41-6D2E75753F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微軟正黑體" pitchFamily="34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微軟正黑體" pitchFamily="34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微軟正黑體" pitchFamily="34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457200" y="271013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華康儷粗圓(P)" pitchFamily="34" charset="-120"/>
                <a:ea typeface="華康儷粗圓(P)" pitchFamily="34" charset="-120"/>
              </a:rPr>
              <a:t>大同大學德惠宿舍寢室設施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德惠宿舍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57338"/>
            <a:ext cx="3298825" cy="465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>
                <a:latin typeface="華康儷粗圓(P)" pitchFamily="34" charset="-120"/>
                <a:ea typeface="華康儷粗圓(P)" pitchFamily="34" charset="-120"/>
              </a:rPr>
              <a:t>機車停車場</a:t>
            </a:r>
          </a:p>
        </p:txBody>
      </p:sp>
      <p:pic>
        <p:nvPicPr>
          <p:cNvPr id="11268" name="Picture 4" descr="DSCN12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960812" cy="29702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SCN12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3662362" cy="274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60856" y="1412776"/>
            <a:ext cx="32400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德惠宿舍地下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樓為機車停車場，提供停車位讓學生停放機車。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每學期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元，請向總務處申請。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學校宿舍離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學校約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公尺，住宿對象為設籍在</a:t>
            </a:r>
            <a:r>
              <a:rPr lang="zh-TW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台北市、新北市及基隆市以外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為優先。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宿舍提供之設備有：</a:t>
            </a:r>
          </a:p>
          <a:p>
            <a:r>
              <a:rPr lang="en-US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個人設備：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四人一間房間為原則，每人提供床位、書桌、檯燈、椅子、衣櫃等各一，每間房間提供付費冷氣。</a:t>
            </a:r>
          </a:p>
          <a:p>
            <a:r>
              <a:rPr lang="en-US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公共設備：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每層均有冰箱、飲水機；另一樓提供微波爐、電鍋 、烤箱。</a:t>
            </a:r>
          </a:p>
          <a:p>
            <a:r>
              <a:rPr lang="en-US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zh-TW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收費設備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外包投幣式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：洗衣機、脫水機、烘乾機、販賣機。</a:t>
            </a: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宿舍提供會客室、自習室、會議室、工作室及簡易廚房提供學生讀書、討論事務、聯誼交流、舉辦活動。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039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9072563" cy="792162"/>
          </a:xfrm>
        </p:spPr>
        <p:txBody>
          <a:bodyPr/>
          <a:lstStyle/>
          <a:p>
            <a:r>
              <a:rPr lang="zh-TW" altLang="en-US" sz="4000">
                <a:latin typeface="華康儷粗圓(P)" pitchFamily="34" charset="-120"/>
                <a:ea typeface="華康儷粗圓(P)" pitchFamily="34" charset="-120"/>
              </a:rPr>
              <a:t>德惠宿舍外觀</a:t>
            </a:r>
          </a:p>
        </p:txBody>
      </p:sp>
      <p:pic>
        <p:nvPicPr>
          <p:cNvPr id="13315" name="Picture 3" descr="DSCN11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060848"/>
            <a:ext cx="4608512" cy="345598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48263" y="2348880"/>
            <a:ext cx="37798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3F-5F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女生宿舍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1-2F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6F-10F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男生宿舍</a:t>
            </a:r>
            <a:endParaRPr lang="zh-TW" altLang="en-US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．地下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3F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設有學生機車停車位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如有車位需求請至總務處申請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華康儷粗圓(P)" pitchFamily="34" charset="-120"/>
                <a:ea typeface="華康儷粗圓(P)" pitchFamily="34" charset="-120"/>
              </a:rPr>
              <a:t>宿舍會議室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220072" y="2349500"/>
            <a:ext cx="331274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．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B101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會議室備有桌椅、多媒體及燈光設備。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除平日宿舍會議、上課外，也提供學生辦活動使用。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6983"/>
            <a:ext cx="4652334" cy="3489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華康儷粗圓(P)" pitchFamily="34" charset="-120"/>
                <a:ea typeface="華康儷粗圓(P)" pitchFamily="34" charset="-120"/>
              </a:rPr>
              <a:t>德惠宿舍會客室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" y="3108324"/>
            <a:ext cx="2818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．住宿同學有親友來訪時，可至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樓會客室接待。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C97F79C-A5FF-6D88-2CC4-38F11125E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2165350"/>
            <a:ext cx="4556973" cy="3418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華康儷粗圓(P)" pitchFamily="34" charset="-120"/>
                <a:ea typeface="華康儷粗圓(P)" pitchFamily="34" charset="-120"/>
              </a:rPr>
              <a:t>德惠宿舍</a:t>
            </a:r>
            <a:r>
              <a:rPr lang="en-US" altLang="zh-TW" sz="4000" dirty="0">
                <a:latin typeface="華康儷粗圓(P)" pitchFamily="34" charset="-120"/>
                <a:ea typeface="華康儷粗圓(P)" pitchFamily="34" charset="-120"/>
              </a:rPr>
              <a:t>B1</a:t>
            </a:r>
            <a:r>
              <a:rPr lang="zh-TW" altLang="en-US" sz="4000" dirty="0">
                <a:latin typeface="華康儷粗圓(P)" pitchFamily="34" charset="-120"/>
                <a:ea typeface="華康儷粗圓(P)" pitchFamily="34" charset="-120"/>
              </a:rPr>
              <a:t>自習室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683568" y="2060848"/>
            <a:ext cx="3168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自習室除了單人隔間式書桌外，亦有大書桌可供學生討論學習。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83758"/>
            <a:ext cx="399800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408709"/>
            <a:ext cx="4076961" cy="271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華康儷粗圓(P)" pitchFamily="34" charset="-120"/>
                <a:ea typeface="華康儷粗圓(P)" pitchFamily="34" charset="-120"/>
              </a:rPr>
              <a:t>德惠宿舍</a:t>
            </a:r>
            <a:r>
              <a:rPr lang="en-US" altLang="zh-TW" sz="4000" dirty="0">
                <a:latin typeface="華康儷粗圓(P)" pitchFamily="34" charset="-120"/>
                <a:ea typeface="華康儷粗圓(P)" pitchFamily="34" charset="-120"/>
              </a:rPr>
              <a:t>B1-</a:t>
            </a:r>
            <a:r>
              <a:rPr lang="zh-TW" altLang="en-US" sz="4000" dirty="0">
                <a:latin typeface="華康儷粗圓(P)" pitchFamily="34" charset="-120"/>
                <a:ea typeface="華康儷粗圓(P)" pitchFamily="34" charset="-120"/>
              </a:rPr>
              <a:t>簡易餐廳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德惠宿舍地下一樓提供簡易餐廳，讓學生可進行簡易的烹調及舉辦小型的聚餐活動。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9459"/>
            <a:ext cx="4038600" cy="3027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>
                <a:latin typeface="華康儷粗圓(P)" pitchFamily="34" charset="-120"/>
                <a:ea typeface="華康儷粗圓(P)" pitchFamily="34" charset="-120"/>
              </a:rPr>
              <a:t>德惠宿舍房間設備</a:t>
            </a:r>
          </a:p>
        </p:txBody>
      </p:sp>
      <p:pic>
        <p:nvPicPr>
          <p:cNvPr id="10244" name="Picture 4" descr="CIMG5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4422775" cy="331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IMG5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" y="3140968"/>
            <a:ext cx="4422775" cy="331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95288" y="1484313"/>
            <a:ext cx="35290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房間設備：</a:t>
            </a:r>
          </a:p>
          <a:p>
            <a:pPr eaLnBrk="1" hangingPunct="1"/>
            <a:r>
              <a:rPr lang="zh-TW" altLang="en-US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個人：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床、書桌、檯燈、延長線、衣櫃及置物櫃。</a:t>
            </a:r>
          </a:p>
          <a:p>
            <a:pPr eaLnBrk="1" hangingPunct="1"/>
            <a:r>
              <a:rPr lang="zh-TW" altLang="en-US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共用：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冷氣、窗戶、大燈、風扇</a:t>
            </a:r>
            <a:r>
              <a:rPr lang="zh-TW" altLang="en-US" dirty="0"/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/>
          <a:stretch/>
        </p:blipFill>
        <p:spPr>
          <a:xfrm>
            <a:off x="5940152" y="-17026"/>
            <a:ext cx="1800200" cy="1744009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>
                <a:latin typeface="華康儷粗圓(P)" pitchFamily="34" charset="-120"/>
                <a:ea typeface="華康儷粗圓(P)" pitchFamily="34" charset="-120"/>
              </a:rPr>
              <a:t>德惠宿舍廁所及衛浴</a:t>
            </a:r>
          </a:p>
        </p:txBody>
      </p:sp>
      <p:pic>
        <p:nvPicPr>
          <p:cNvPr id="16389" name="Picture 5" descr="DSCN12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032250" cy="3024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DSCN12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96" y="2924175"/>
            <a:ext cx="4415957" cy="3313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92138" y="4819650"/>
            <a:ext cx="203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9113" y="4960938"/>
            <a:ext cx="29733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德惠宿舍平均一樓層提供約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間衛浴室，每區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間設有電子熱水器供學生使用。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1246</TotalTime>
  <Words>391</Words>
  <Application>Microsoft Office PowerPoint</Application>
  <PresentationFormat>如螢幕大小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華康儷粗圓(P)</vt:lpstr>
      <vt:lpstr>標楷體</vt:lpstr>
      <vt:lpstr>Arial</vt:lpstr>
      <vt:lpstr>Cambria</vt:lpstr>
      <vt:lpstr>Maiandra GD</vt:lpstr>
      <vt:lpstr>Wingdings 2</vt:lpstr>
      <vt:lpstr>龍騰四海</vt:lpstr>
      <vt:lpstr>大同大學德惠宿舍寢室設施</vt:lpstr>
      <vt:lpstr>PowerPoint 簡報</vt:lpstr>
      <vt:lpstr>德惠宿舍外觀</vt:lpstr>
      <vt:lpstr>宿舍會議室</vt:lpstr>
      <vt:lpstr>德惠宿舍會客室</vt:lpstr>
      <vt:lpstr>德惠宿舍B1自習室</vt:lpstr>
      <vt:lpstr>德惠宿舍B1-簡易餐廳</vt:lpstr>
      <vt:lpstr>德惠宿舍房間設備</vt:lpstr>
      <vt:lpstr>德惠宿舍廁所及衛浴</vt:lpstr>
      <vt:lpstr>機車停車場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emily</dc:creator>
  <cp:lastModifiedBy>TTU</cp:lastModifiedBy>
  <cp:revision>43</cp:revision>
  <dcterms:created xsi:type="dcterms:W3CDTF">2010-03-12T02:22:11Z</dcterms:created>
  <dcterms:modified xsi:type="dcterms:W3CDTF">2024-06-28T08:48:19Z</dcterms:modified>
</cp:coreProperties>
</file>